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9" autoAdjust="0"/>
    <p:restoredTop sz="94660"/>
  </p:normalViewPr>
  <p:slideViewPr>
    <p:cSldViewPr>
      <p:cViewPr varScale="1">
        <p:scale>
          <a:sx n="110" d="100"/>
          <a:sy n="11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9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9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4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8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A189E-41B2-496E-BBCC-BD61DB478551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0A9E-17C6-4814-B405-BC3C3361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bcHeadlines" panose="00000400000000000000" pitchFamily="2" charset="0"/>
              </a:rPr>
              <a:t>CIRCULAR MOTION</a:t>
            </a:r>
            <a:endParaRPr lang="en-US" sz="6000" b="1" dirty="0">
              <a:solidFill>
                <a:srgbClr val="7030A0"/>
              </a:solidFill>
              <a:latin typeface="AbcHeadlines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Cat Garland</a:t>
            </a:r>
          </a:p>
          <a:p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Claire DeChant</a:t>
            </a:r>
            <a:endParaRPr lang="en-US" sz="4400" b="1" dirty="0">
              <a:solidFill>
                <a:srgbClr val="00B0F0"/>
              </a:solidFill>
              <a:latin typeface="AbcPrint" panose="000004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218067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232833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10025"/>
            <a:ext cx="22669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59436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o.quizlet.com/vF2lvuk3w-9gAU5pK.TYkg_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0979"/>
            <a:ext cx="3429000" cy="3341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92864"/>
            <a:ext cx="407690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4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garland\AY16-17\AP Physics 16-17\Images\circular motion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90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bcHeadlines" panose="00000400000000000000" pitchFamily="2" charset="0"/>
              </a:rPr>
              <a:t>TODAY’S PLAN</a:t>
            </a:r>
            <a:endParaRPr lang="en-US" sz="6000" b="1" dirty="0">
              <a:solidFill>
                <a:srgbClr val="7030A0"/>
              </a:solidFill>
              <a:latin typeface="AbcHeadlines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001000" cy="3771900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50"/>
                </a:solidFill>
                <a:latin typeface="AbcPrint" panose="00000400000000000000" pitchFamily="2" charset="0"/>
              </a:rPr>
              <a:t>Introductions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Initial Ideas: Card Sort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Circular Motion Stations: Whiteboard Findings + </a:t>
            </a:r>
            <a:r>
              <a:rPr lang="en-US" sz="4400" b="1" dirty="0" smtClean="0">
                <a:solidFill>
                  <a:srgbClr val="00B050"/>
                </a:solidFill>
                <a:latin typeface="AbcPrint" panose="00000400000000000000" pitchFamily="2" charset="0"/>
              </a:rPr>
              <a:t>Classroom Applications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Sense-Making: Hoops and Vectors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F0"/>
                </a:solidFill>
                <a:latin typeface="AbcPrint" panose="00000400000000000000" pitchFamily="2" charset="0"/>
              </a:rPr>
              <a:t>Circle Up! </a:t>
            </a:r>
            <a:r>
              <a:rPr lang="en-US" sz="4400" b="1" dirty="0" smtClean="0">
                <a:solidFill>
                  <a:srgbClr val="00B050"/>
                </a:solidFill>
                <a:latin typeface="AbcPrint" panose="00000400000000000000" pitchFamily="2" charset="0"/>
              </a:rPr>
              <a:t>Circle Up!</a:t>
            </a:r>
            <a:endParaRPr lang="en-US" sz="4400" b="1" dirty="0">
              <a:solidFill>
                <a:srgbClr val="00B050"/>
              </a:solidFill>
              <a:latin typeface="AbcPrint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59436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bcHeadlines" panose="00000400000000000000" pitchFamily="2" charset="0"/>
              </a:rPr>
              <a:t>EARTH ON STRING</a:t>
            </a:r>
            <a:endParaRPr lang="en-US" sz="6000" b="1" dirty="0">
              <a:solidFill>
                <a:srgbClr val="7030A0"/>
              </a:solidFill>
              <a:latin typeface="AbcHeadlines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001000" cy="3771900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bcPrint" panose="00000400000000000000" pitchFamily="2" charset="0"/>
              </a:rPr>
              <a:t>Compare what it feels like to rotate vertically versus horizontally.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bcPrint" panose="00000400000000000000" pitchFamily="2" charset="0"/>
              </a:rPr>
              <a:t>Predict trajectory if release string.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bcPrint" panose="00000400000000000000" pitchFamily="2" charset="0"/>
              </a:rPr>
              <a:t>Construct an explanation.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  <a:latin typeface="AbcPrint" panose="00000400000000000000" pitchFamily="2" charset="0"/>
              </a:rPr>
              <a:t>What could this ball and string be </a:t>
            </a:r>
            <a:r>
              <a:rPr lang="en-US" sz="4400" b="1" smtClean="0">
                <a:solidFill>
                  <a:srgbClr val="0070C0"/>
                </a:solidFill>
                <a:latin typeface="AbcPrint" panose="00000400000000000000" pitchFamily="2" charset="0"/>
              </a:rPr>
              <a:t>a model for?</a:t>
            </a:r>
            <a:endParaRPr lang="en-US" sz="4400" b="1" dirty="0">
              <a:solidFill>
                <a:srgbClr val="0070C0"/>
              </a:solidFill>
              <a:latin typeface="AbcPrint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59436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915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bcHeadlines" panose="00000400000000000000" pitchFamily="2" charset="0"/>
              </a:rPr>
              <a:t>MARBLES AND HOOPS</a:t>
            </a:r>
            <a:endParaRPr lang="en-US" sz="6000" b="1" dirty="0">
              <a:solidFill>
                <a:srgbClr val="7030A0"/>
              </a:solidFill>
              <a:latin typeface="AbcHeadlines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01000" cy="46863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dirty="0">
                <a:solidFill>
                  <a:srgbClr val="0070C0"/>
                </a:solidFill>
              </a:rPr>
              <a:t>1. </a:t>
            </a:r>
            <a:r>
              <a:rPr lang="en-US" sz="7200" b="1" dirty="0">
                <a:solidFill>
                  <a:srgbClr val="0070C0"/>
                </a:solidFill>
              </a:rPr>
              <a:t>Practice</a:t>
            </a:r>
            <a:r>
              <a:rPr lang="en-US" sz="7200" dirty="0">
                <a:solidFill>
                  <a:srgbClr val="0070C0"/>
                </a:solidFill>
              </a:rPr>
              <a:t> with your partner until you can get your marble rolling inside the wooden hoop at an approximately constant speed.</a:t>
            </a:r>
          </a:p>
          <a:p>
            <a:pPr algn="l"/>
            <a:endParaRPr lang="en-US" sz="7200" dirty="0" smtClean="0">
              <a:solidFill>
                <a:srgbClr val="0070C0"/>
              </a:solidFill>
            </a:endParaRPr>
          </a:p>
          <a:p>
            <a:pPr algn="l"/>
            <a:r>
              <a:rPr lang="en-US" sz="7200" dirty="0" smtClean="0">
                <a:solidFill>
                  <a:srgbClr val="0070C0"/>
                </a:solidFill>
              </a:rPr>
              <a:t>2</a:t>
            </a:r>
            <a:r>
              <a:rPr lang="en-US" sz="7200" dirty="0">
                <a:solidFill>
                  <a:srgbClr val="0070C0"/>
                </a:solidFill>
              </a:rPr>
              <a:t>. </a:t>
            </a:r>
            <a:r>
              <a:rPr lang="en-US" sz="7200" b="1" dirty="0">
                <a:solidFill>
                  <a:srgbClr val="0070C0"/>
                </a:solidFill>
              </a:rPr>
              <a:t>Predict</a:t>
            </a:r>
            <a:r>
              <a:rPr lang="en-US" sz="7200" dirty="0">
                <a:solidFill>
                  <a:srgbClr val="0070C0"/>
                </a:solidFill>
              </a:rPr>
              <a:t>: Once your marble is in uniform circular motion and you lift up the hoop, do you think the marble will:</a:t>
            </a:r>
          </a:p>
          <a:p>
            <a:pPr lvl="2" algn="l"/>
            <a:r>
              <a:rPr lang="en-US" sz="6400" dirty="0">
                <a:solidFill>
                  <a:srgbClr val="0070C0"/>
                </a:solidFill>
              </a:rPr>
              <a:t>Move in a straight </a:t>
            </a:r>
            <a:r>
              <a:rPr lang="en-US" sz="6400" dirty="0" smtClean="0">
                <a:solidFill>
                  <a:srgbClr val="0070C0"/>
                </a:solidFill>
              </a:rPr>
              <a:t>line?</a:t>
            </a:r>
            <a:endParaRPr lang="en-US" sz="6400" dirty="0">
              <a:solidFill>
                <a:srgbClr val="0070C0"/>
              </a:solidFill>
            </a:endParaRPr>
          </a:p>
          <a:p>
            <a:pPr lvl="2" algn="l"/>
            <a:r>
              <a:rPr lang="en-US" sz="6400" dirty="0">
                <a:solidFill>
                  <a:srgbClr val="0070C0"/>
                </a:solidFill>
              </a:rPr>
              <a:t>Move in a curved </a:t>
            </a:r>
            <a:r>
              <a:rPr lang="en-US" sz="6400" dirty="0" smtClean="0">
                <a:solidFill>
                  <a:srgbClr val="0070C0"/>
                </a:solidFill>
              </a:rPr>
              <a:t>path?</a:t>
            </a:r>
            <a:endParaRPr lang="en-US" sz="6400" dirty="0">
              <a:solidFill>
                <a:srgbClr val="0070C0"/>
              </a:solidFill>
            </a:endParaRPr>
          </a:p>
          <a:p>
            <a:pPr lvl="2" algn="l"/>
            <a:r>
              <a:rPr lang="en-US" sz="6400" dirty="0" smtClean="0">
                <a:solidFill>
                  <a:srgbClr val="0070C0"/>
                </a:solidFill>
              </a:rPr>
              <a:t>Stop?</a:t>
            </a:r>
            <a:endParaRPr lang="en-US" sz="6400" dirty="0">
              <a:solidFill>
                <a:srgbClr val="0070C0"/>
              </a:solidFill>
            </a:endParaRPr>
          </a:p>
          <a:p>
            <a:pPr algn="l"/>
            <a:endParaRPr lang="en-US" sz="7200" dirty="0" smtClean="0">
              <a:solidFill>
                <a:srgbClr val="0070C0"/>
              </a:solidFill>
            </a:endParaRPr>
          </a:p>
          <a:p>
            <a:pPr algn="l"/>
            <a:r>
              <a:rPr lang="en-US" sz="7200" dirty="0" smtClean="0">
                <a:solidFill>
                  <a:srgbClr val="0070C0"/>
                </a:solidFill>
              </a:rPr>
              <a:t>3</a:t>
            </a:r>
            <a:r>
              <a:rPr lang="en-US" sz="7200" dirty="0">
                <a:solidFill>
                  <a:srgbClr val="0070C0"/>
                </a:solidFill>
              </a:rPr>
              <a:t>. </a:t>
            </a:r>
            <a:r>
              <a:rPr lang="en-US" sz="7200" b="1" dirty="0">
                <a:solidFill>
                  <a:srgbClr val="0070C0"/>
                </a:solidFill>
              </a:rPr>
              <a:t>Try it!</a:t>
            </a:r>
            <a:r>
              <a:rPr lang="en-US" sz="7200" dirty="0">
                <a:solidFill>
                  <a:srgbClr val="0070C0"/>
                </a:solidFill>
              </a:rPr>
              <a:t>  Which did your marble do?</a:t>
            </a:r>
          </a:p>
          <a:p>
            <a:pPr algn="l"/>
            <a:endParaRPr lang="en-US" sz="7200" dirty="0" smtClean="0">
              <a:solidFill>
                <a:srgbClr val="0070C0"/>
              </a:solidFill>
            </a:endParaRPr>
          </a:p>
          <a:p>
            <a:pPr algn="l"/>
            <a:r>
              <a:rPr lang="en-US" sz="7200" dirty="0" smtClean="0">
                <a:solidFill>
                  <a:srgbClr val="0070C0"/>
                </a:solidFill>
              </a:rPr>
              <a:t>4</a:t>
            </a:r>
            <a:r>
              <a:rPr lang="en-US" sz="7200" dirty="0">
                <a:solidFill>
                  <a:srgbClr val="0070C0"/>
                </a:solidFill>
              </a:rPr>
              <a:t>. In your own words, explain why the marble followed the path it did when the hoop was removed</a:t>
            </a:r>
            <a:r>
              <a:rPr lang="en-US" sz="72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en-US" sz="7200" dirty="0" smtClean="0">
              <a:solidFill>
                <a:srgbClr val="0070C0"/>
              </a:solidFill>
            </a:endParaRPr>
          </a:p>
          <a:p>
            <a:pPr algn="l"/>
            <a:r>
              <a:rPr lang="en-US" sz="7200" dirty="0" smtClean="0">
                <a:solidFill>
                  <a:srgbClr val="0070C0"/>
                </a:solidFill>
              </a:rPr>
              <a:t>5. </a:t>
            </a:r>
            <a:r>
              <a:rPr lang="en-US" sz="7200" dirty="0">
                <a:solidFill>
                  <a:srgbClr val="0070C0"/>
                </a:solidFill>
              </a:rPr>
              <a:t>Your teacher will place four targets on your paper.  </a:t>
            </a:r>
            <a:r>
              <a:rPr lang="en-US" sz="7200" b="1" dirty="0">
                <a:solidFill>
                  <a:srgbClr val="0070C0"/>
                </a:solidFill>
              </a:rPr>
              <a:t>Your goal is to figure out at what points in your marble’s circular motion to lift the hoop so that the marble will hit each target.</a:t>
            </a:r>
            <a:endParaRPr lang="en-US" sz="7200" dirty="0">
              <a:solidFill>
                <a:srgbClr val="0070C0"/>
              </a:solidFill>
            </a:endParaRPr>
          </a:p>
          <a:p>
            <a:pPr algn="l"/>
            <a:r>
              <a:rPr lang="en-US" sz="7200" dirty="0">
                <a:solidFill>
                  <a:srgbClr val="0070C0"/>
                </a:solidFill>
              </a:rPr>
              <a:t>(a) For each target, indicate the release location on the circular path.</a:t>
            </a:r>
          </a:p>
          <a:p>
            <a:pPr algn="l"/>
            <a:r>
              <a:rPr lang="en-US" sz="7200" dirty="0">
                <a:solidFill>
                  <a:srgbClr val="0070C0"/>
                </a:solidFill>
              </a:rPr>
              <a:t>(b) For each release location, draw and label the instantaneous velocity vector and the centripetal acceleration vector.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346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246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CIRCULAR MOTION</vt:lpstr>
      <vt:lpstr>PowerPoint Presentation</vt:lpstr>
      <vt:lpstr>PowerPoint Presentation</vt:lpstr>
      <vt:lpstr>TODAY’S PLAN</vt:lpstr>
      <vt:lpstr>EARTH ON STRING</vt:lpstr>
      <vt:lpstr>MARBLES AND HOOPS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Catherine Garland</dc:creator>
  <cp:lastModifiedBy>Christopher Kennedy</cp:lastModifiedBy>
  <cp:revision>10</cp:revision>
  <dcterms:created xsi:type="dcterms:W3CDTF">2017-10-14T10:47:08Z</dcterms:created>
  <dcterms:modified xsi:type="dcterms:W3CDTF">2017-10-20T16:09:51Z</dcterms:modified>
</cp:coreProperties>
</file>